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83" r:id="rId2"/>
    <p:sldId id="382" r:id="rId3"/>
    <p:sldId id="379" r:id="rId4"/>
    <p:sldId id="329" r:id="rId5"/>
    <p:sldId id="361" r:id="rId6"/>
    <p:sldId id="362" r:id="rId7"/>
    <p:sldId id="283" r:id="rId8"/>
    <p:sldId id="381" r:id="rId9"/>
    <p:sldId id="378" r:id="rId1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82"/>
          </p14:sldIdLst>
        </p14:section>
        <p14:section name="SLIDE STARTERS" id="{ACC24B29-0CC7-491A-A98A-CF7CBDBE501E}">
          <p14:sldIdLst>
            <p14:sldId id="379"/>
            <p14:sldId id="329"/>
            <p14:sldId id="361"/>
            <p14:sldId id="362"/>
            <p14:sldId id="283"/>
            <p14:sldId id="381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72" autoAdjust="0"/>
  </p:normalViewPr>
  <p:slideViewPr>
    <p:cSldViewPr snapToGrid="0">
      <p:cViewPr>
        <p:scale>
          <a:sx n="110" d="100"/>
          <a:sy n="110" d="100"/>
        </p:scale>
        <p:origin x="630" y="13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0ADD2-C932-429C-B6E4-8C4A1C27D380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84F4994B-3C0C-4B2E-BA02-81E2B5AC708C}">
      <dgm:prSet phldrT="[Text]"/>
      <dgm:spPr/>
      <dgm:t>
        <a:bodyPr/>
        <a:lstStyle/>
        <a:p>
          <a:r>
            <a:rPr lang="en-GB" dirty="0"/>
            <a:t>About Me</a:t>
          </a:r>
        </a:p>
      </dgm:t>
    </dgm:pt>
    <dgm:pt modelId="{04B765D4-930F-4F6D-9223-DED03CDD284E}" type="parTrans" cxnId="{2F052F35-CFD5-4CF7-8F26-0B6D846D6F84}">
      <dgm:prSet/>
      <dgm:spPr/>
      <dgm:t>
        <a:bodyPr/>
        <a:lstStyle/>
        <a:p>
          <a:endParaRPr lang="en-GB"/>
        </a:p>
      </dgm:t>
    </dgm:pt>
    <dgm:pt modelId="{52145662-3F5F-4B32-92EF-18D8EC1ADAD6}" type="sibTrans" cxnId="{2F052F35-CFD5-4CF7-8F26-0B6D846D6F84}">
      <dgm:prSet/>
      <dgm:spPr/>
      <dgm:t>
        <a:bodyPr/>
        <a:lstStyle/>
        <a:p>
          <a:endParaRPr lang="en-GB"/>
        </a:p>
      </dgm:t>
    </dgm:pt>
    <dgm:pt modelId="{8DBB1D38-5D34-47D9-9A36-AB46FAC757AF}">
      <dgm:prSet phldrT="[Text]"/>
      <dgm:spPr/>
      <dgm:t>
        <a:bodyPr/>
        <a:lstStyle/>
        <a:p>
          <a:r>
            <a:rPr lang="en-GB" dirty="0"/>
            <a:t>Scope</a:t>
          </a:r>
        </a:p>
      </dgm:t>
    </dgm:pt>
    <dgm:pt modelId="{1EAABF43-FBF3-452E-B15D-F8701B69B4E9}" type="parTrans" cxnId="{0F201243-A8CB-4626-AA0C-15474E505797}">
      <dgm:prSet/>
      <dgm:spPr/>
      <dgm:t>
        <a:bodyPr/>
        <a:lstStyle/>
        <a:p>
          <a:endParaRPr lang="en-GB"/>
        </a:p>
      </dgm:t>
    </dgm:pt>
    <dgm:pt modelId="{C21A0B8B-A111-4802-92DA-A9CFCE1B0F7D}" type="sibTrans" cxnId="{0F201243-A8CB-4626-AA0C-15474E505797}">
      <dgm:prSet/>
      <dgm:spPr/>
      <dgm:t>
        <a:bodyPr/>
        <a:lstStyle/>
        <a:p>
          <a:endParaRPr lang="en-GB"/>
        </a:p>
      </dgm:t>
    </dgm:pt>
    <dgm:pt modelId="{979C2C8E-E981-4E2C-827F-428867A584EF}">
      <dgm:prSet phldrT="[Text]"/>
      <dgm:spPr/>
      <dgm:t>
        <a:bodyPr/>
        <a:lstStyle/>
        <a:p>
          <a:r>
            <a:rPr lang="en-GB" dirty="0"/>
            <a:t>Why</a:t>
          </a:r>
        </a:p>
      </dgm:t>
    </dgm:pt>
    <dgm:pt modelId="{5D7EA8C4-5488-49CE-8CE0-D6372EA71BE3}" type="parTrans" cxnId="{ADCBC734-EECE-4558-9857-0D73D8F14B05}">
      <dgm:prSet/>
      <dgm:spPr/>
      <dgm:t>
        <a:bodyPr/>
        <a:lstStyle/>
        <a:p>
          <a:endParaRPr lang="en-GB"/>
        </a:p>
      </dgm:t>
    </dgm:pt>
    <dgm:pt modelId="{9AF69A68-B74A-4825-A026-7169DCF0A313}" type="sibTrans" cxnId="{ADCBC734-EECE-4558-9857-0D73D8F14B05}">
      <dgm:prSet/>
      <dgm:spPr/>
      <dgm:t>
        <a:bodyPr/>
        <a:lstStyle/>
        <a:p>
          <a:endParaRPr lang="en-GB"/>
        </a:p>
      </dgm:t>
    </dgm:pt>
    <dgm:pt modelId="{73EFF8E8-78FA-4A1C-9C43-9624FCA4204F}">
      <dgm:prSet phldrT="[Text]"/>
      <dgm:spPr/>
      <dgm:t>
        <a:bodyPr/>
        <a:lstStyle/>
        <a:p>
          <a:r>
            <a:rPr lang="en-GB" dirty="0"/>
            <a:t>Audience</a:t>
          </a:r>
        </a:p>
      </dgm:t>
    </dgm:pt>
    <dgm:pt modelId="{7401040F-9CF1-4EA4-9E13-404F4160D021}" type="parTrans" cxnId="{589A53E8-8798-424D-9BF3-06216BD3A4CE}">
      <dgm:prSet/>
      <dgm:spPr/>
      <dgm:t>
        <a:bodyPr/>
        <a:lstStyle/>
        <a:p>
          <a:endParaRPr lang="en-GB"/>
        </a:p>
      </dgm:t>
    </dgm:pt>
    <dgm:pt modelId="{B43EB544-2C0A-4AC5-9D5D-61C035B39049}" type="sibTrans" cxnId="{589A53E8-8798-424D-9BF3-06216BD3A4CE}">
      <dgm:prSet/>
      <dgm:spPr/>
      <dgm:t>
        <a:bodyPr/>
        <a:lstStyle/>
        <a:p>
          <a:endParaRPr lang="en-GB"/>
        </a:p>
      </dgm:t>
    </dgm:pt>
    <dgm:pt modelId="{BBB9B8EA-82D3-4220-847C-28162E83C716}">
      <dgm:prSet phldrT="[Text]"/>
      <dgm:spPr/>
      <dgm:t>
        <a:bodyPr/>
        <a:lstStyle/>
        <a:p>
          <a:r>
            <a:rPr lang="en-GB" dirty="0"/>
            <a:t>IntelliJ</a:t>
          </a:r>
        </a:p>
      </dgm:t>
    </dgm:pt>
    <dgm:pt modelId="{B0071BAC-957B-495E-BD14-06D513530570}" type="parTrans" cxnId="{819CF60E-16FF-4D4E-BD99-BC5B48A4BD34}">
      <dgm:prSet/>
      <dgm:spPr/>
      <dgm:t>
        <a:bodyPr/>
        <a:lstStyle/>
        <a:p>
          <a:endParaRPr lang="en-GB"/>
        </a:p>
      </dgm:t>
    </dgm:pt>
    <dgm:pt modelId="{A31C82E8-5915-4557-9B71-1366B70653DF}" type="sibTrans" cxnId="{819CF60E-16FF-4D4E-BD99-BC5B48A4BD34}">
      <dgm:prSet/>
      <dgm:spPr/>
      <dgm:t>
        <a:bodyPr/>
        <a:lstStyle/>
        <a:p>
          <a:endParaRPr lang="en-GB"/>
        </a:p>
      </dgm:t>
    </dgm:pt>
    <dgm:pt modelId="{7B20BFCA-05F0-4512-96BD-23AD082510B1}">
      <dgm:prSet phldrT="[Text]"/>
      <dgm:spPr/>
      <dgm:t>
        <a:bodyPr/>
        <a:lstStyle/>
        <a:p>
          <a:r>
            <a:rPr lang="en-GB"/>
            <a:t>Experience</a:t>
          </a:r>
          <a:endParaRPr lang="en-GB" dirty="0"/>
        </a:p>
      </dgm:t>
    </dgm:pt>
    <dgm:pt modelId="{79EB8F89-1D5B-4D6B-BC5C-2062C19A21C6}" type="parTrans" cxnId="{3EDFB29F-451A-4373-BF2D-31DD93295E98}">
      <dgm:prSet/>
      <dgm:spPr/>
      <dgm:t>
        <a:bodyPr/>
        <a:lstStyle/>
        <a:p>
          <a:endParaRPr lang="en-GB"/>
        </a:p>
      </dgm:t>
    </dgm:pt>
    <dgm:pt modelId="{4DC8D405-AEA3-4741-BBAE-28F23B6694C7}" type="sibTrans" cxnId="{3EDFB29F-451A-4373-BF2D-31DD93295E98}">
      <dgm:prSet/>
      <dgm:spPr/>
      <dgm:t>
        <a:bodyPr/>
        <a:lstStyle/>
        <a:p>
          <a:endParaRPr lang="en-GB"/>
        </a:p>
      </dgm:t>
    </dgm:pt>
    <dgm:pt modelId="{28AB301F-5934-4A61-B28C-4EB93AC4FB67}">
      <dgm:prSet phldrT="[Text]"/>
      <dgm:spPr/>
      <dgm:t>
        <a:bodyPr/>
        <a:lstStyle/>
        <a:p>
          <a:r>
            <a:rPr lang="en-GB"/>
            <a:t>Patterns</a:t>
          </a:r>
          <a:endParaRPr lang="en-GB" dirty="0"/>
        </a:p>
      </dgm:t>
    </dgm:pt>
    <dgm:pt modelId="{BFDA022A-9F0F-4C07-B971-1D2078D067F4}" type="parTrans" cxnId="{165D9EE1-268B-4812-96A5-E14494D41C74}">
      <dgm:prSet/>
      <dgm:spPr/>
      <dgm:t>
        <a:bodyPr/>
        <a:lstStyle/>
        <a:p>
          <a:endParaRPr lang="en-GB"/>
        </a:p>
      </dgm:t>
    </dgm:pt>
    <dgm:pt modelId="{80788AAA-9AFD-46FF-9ADC-6BB7E43C7614}" type="sibTrans" cxnId="{165D9EE1-268B-4812-96A5-E14494D41C74}">
      <dgm:prSet/>
      <dgm:spPr/>
      <dgm:t>
        <a:bodyPr/>
        <a:lstStyle/>
        <a:p>
          <a:endParaRPr lang="en-GB"/>
        </a:p>
      </dgm:t>
    </dgm:pt>
    <dgm:pt modelId="{02E319A5-D067-457B-A167-0075018F8298}" type="pres">
      <dgm:prSet presAssocID="{BED0ADD2-C932-429C-B6E4-8C4A1C27D380}" presName="Name0" presStyleCnt="0">
        <dgm:presLayoutVars>
          <dgm:chMax val="7"/>
          <dgm:chPref val="7"/>
          <dgm:dir/>
        </dgm:presLayoutVars>
      </dgm:prSet>
      <dgm:spPr/>
    </dgm:pt>
    <dgm:pt modelId="{47F73208-D135-4D9A-B8B9-6FB02A857953}" type="pres">
      <dgm:prSet presAssocID="{BED0ADD2-C932-429C-B6E4-8C4A1C27D380}" presName="Name1" presStyleCnt="0"/>
      <dgm:spPr/>
    </dgm:pt>
    <dgm:pt modelId="{05A748E4-72BD-4A61-A9C5-244E14C8D8CD}" type="pres">
      <dgm:prSet presAssocID="{BED0ADD2-C932-429C-B6E4-8C4A1C27D380}" presName="cycle" presStyleCnt="0"/>
      <dgm:spPr/>
    </dgm:pt>
    <dgm:pt modelId="{57DFFBB5-A77D-47A6-839A-6BBF3533FAD8}" type="pres">
      <dgm:prSet presAssocID="{BED0ADD2-C932-429C-B6E4-8C4A1C27D380}" presName="srcNode" presStyleLbl="node1" presStyleIdx="0" presStyleCnt="7"/>
      <dgm:spPr/>
    </dgm:pt>
    <dgm:pt modelId="{828B1F9E-1794-41F3-8E23-6AE1F465791C}" type="pres">
      <dgm:prSet presAssocID="{BED0ADD2-C932-429C-B6E4-8C4A1C27D380}" presName="conn" presStyleLbl="parChTrans1D2" presStyleIdx="0" presStyleCnt="1"/>
      <dgm:spPr/>
    </dgm:pt>
    <dgm:pt modelId="{60D59FA7-8579-4B9F-B8D3-EE4637AFFBA5}" type="pres">
      <dgm:prSet presAssocID="{BED0ADD2-C932-429C-B6E4-8C4A1C27D380}" presName="extraNode" presStyleLbl="node1" presStyleIdx="0" presStyleCnt="7"/>
      <dgm:spPr/>
    </dgm:pt>
    <dgm:pt modelId="{E3603D01-928B-41F6-9ED8-FCF342CF56D8}" type="pres">
      <dgm:prSet presAssocID="{BED0ADD2-C932-429C-B6E4-8C4A1C27D380}" presName="dstNode" presStyleLbl="node1" presStyleIdx="0" presStyleCnt="7"/>
      <dgm:spPr/>
    </dgm:pt>
    <dgm:pt modelId="{F3968C33-F000-416A-8D69-273FFF61241A}" type="pres">
      <dgm:prSet presAssocID="{84F4994B-3C0C-4B2E-BA02-81E2B5AC708C}" presName="text_1" presStyleLbl="node1" presStyleIdx="0" presStyleCnt="7">
        <dgm:presLayoutVars>
          <dgm:bulletEnabled val="1"/>
        </dgm:presLayoutVars>
      </dgm:prSet>
      <dgm:spPr/>
    </dgm:pt>
    <dgm:pt modelId="{7D2D8325-B905-4456-93E2-4DD55F0DAAA1}" type="pres">
      <dgm:prSet presAssocID="{84F4994B-3C0C-4B2E-BA02-81E2B5AC708C}" presName="accent_1" presStyleCnt="0"/>
      <dgm:spPr/>
    </dgm:pt>
    <dgm:pt modelId="{743A514B-7E5B-4CF5-B031-051A82EF62FC}" type="pres">
      <dgm:prSet presAssocID="{84F4994B-3C0C-4B2E-BA02-81E2B5AC708C}" presName="accentRepeatNode" presStyleLbl="solidFgAcc1" presStyleIdx="0" presStyleCnt="7"/>
      <dgm:spPr/>
    </dgm:pt>
    <dgm:pt modelId="{21953BC0-CF1F-466B-B8A1-8020FB1F3DAF}" type="pres">
      <dgm:prSet presAssocID="{8DBB1D38-5D34-47D9-9A36-AB46FAC757AF}" presName="text_2" presStyleLbl="node1" presStyleIdx="1" presStyleCnt="7">
        <dgm:presLayoutVars>
          <dgm:bulletEnabled val="1"/>
        </dgm:presLayoutVars>
      </dgm:prSet>
      <dgm:spPr/>
    </dgm:pt>
    <dgm:pt modelId="{F353B10D-5F15-4D15-8BAD-62C6EC502E3D}" type="pres">
      <dgm:prSet presAssocID="{8DBB1D38-5D34-47D9-9A36-AB46FAC757AF}" presName="accent_2" presStyleCnt="0"/>
      <dgm:spPr/>
    </dgm:pt>
    <dgm:pt modelId="{12051A35-4D97-49DD-955E-E122A5F6CBC8}" type="pres">
      <dgm:prSet presAssocID="{8DBB1D38-5D34-47D9-9A36-AB46FAC757AF}" presName="accentRepeatNode" presStyleLbl="solidFgAcc1" presStyleIdx="1" presStyleCnt="7"/>
      <dgm:spPr/>
    </dgm:pt>
    <dgm:pt modelId="{B9A1403A-8322-4133-A4FD-AFEBC282CE96}" type="pres">
      <dgm:prSet presAssocID="{28AB301F-5934-4A61-B28C-4EB93AC4FB67}" presName="text_3" presStyleLbl="node1" presStyleIdx="2" presStyleCnt="7">
        <dgm:presLayoutVars>
          <dgm:bulletEnabled val="1"/>
        </dgm:presLayoutVars>
      </dgm:prSet>
      <dgm:spPr/>
    </dgm:pt>
    <dgm:pt modelId="{C0B40D79-C39D-44EB-8265-A5C0B0723C7F}" type="pres">
      <dgm:prSet presAssocID="{28AB301F-5934-4A61-B28C-4EB93AC4FB67}" presName="accent_3" presStyleCnt="0"/>
      <dgm:spPr/>
    </dgm:pt>
    <dgm:pt modelId="{F7A109DA-69F7-48DD-9D2F-EEBCFED619C8}" type="pres">
      <dgm:prSet presAssocID="{28AB301F-5934-4A61-B28C-4EB93AC4FB67}" presName="accentRepeatNode" presStyleLbl="solidFgAcc1" presStyleIdx="2" presStyleCnt="7"/>
      <dgm:spPr/>
    </dgm:pt>
    <dgm:pt modelId="{C3CE1085-B431-4298-90E6-33D879AF9BAF}" type="pres">
      <dgm:prSet presAssocID="{7B20BFCA-05F0-4512-96BD-23AD082510B1}" presName="text_4" presStyleLbl="node1" presStyleIdx="3" presStyleCnt="7">
        <dgm:presLayoutVars>
          <dgm:bulletEnabled val="1"/>
        </dgm:presLayoutVars>
      </dgm:prSet>
      <dgm:spPr/>
    </dgm:pt>
    <dgm:pt modelId="{12CFC895-87C4-4534-8FF1-0A4AFC280302}" type="pres">
      <dgm:prSet presAssocID="{7B20BFCA-05F0-4512-96BD-23AD082510B1}" presName="accent_4" presStyleCnt="0"/>
      <dgm:spPr/>
    </dgm:pt>
    <dgm:pt modelId="{DE3FC9D7-AB48-4C26-BAF0-FECAB586C492}" type="pres">
      <dgm:prSet presAssocID="{7B20BFCA-05F0-4512-96BD-23AD082510B1}" presName="accentRepeatNode" presStyleLbl="solidFgAcc1" presStyleIdx="3" presStyleCnt="7"/>
      <dgm:spPr/>
    </dgm:pt>
    <dgm:pt modelId="{0DD87AFD-79CC-4A06-9F88-10A2B0C46DFD}" type="pres">
      <dgm:prSet presAssocID="{73EFF8E8-78FA-4A1C-9C43-9624FCA4204F}" presName="text_5" presStyleLbl="node1" presStyleIdx="4" presStyleCnt="7">
        <dgm:presLayoutVars>
          <dgm:bulletEnabled val="1"/>
        </dgm:presLayoutVars>
      </dgm:prSet>
      <dgm:spPr/>
    </dgm:pt>
    <dgm:pt modelId="{9D4A8110-A7F2-425C-B902-A203F1213EB8}" type="pres">
      <dgm:prSet presAssocID="{73EFF8E8-78FA-4A1C-9C43-9624FCA4204F}" presName="accent_5" presStyleCnt="0"/>
      <dgm:spPr/>
    </dgm:pt>
    <dgm:pt modelId="{DBA74017-7222-41FB-9FC3-FAB4386E54B9}" type="pres">
      <dgm:prSet presAssocID="{73EFF8E8-78FA-4A1C-9C43-9624FCA4204F}" presName="accentRepeatNode" presStyleLbl="solidFgAcc1" presStyleIdx="4" presStyleCnt="7"/>
      <dgm:spPr/>
    </dgm:pt>
    <dgm:pt modelId="{0BD3BD57-9640-4AC2-A157-052F5218B959}" type="pres">
      <dgm:prSet presAssocID="{979C2C8E-E981-4E2C-827F-428867A584EF}" presName="text_6" presStyleLbl="node1" presStyleIdx="5" presStyleCnt="7">
        <dgm:presLayoutVars>
          <dgm:bulletEnabled val="1"/>
        </dgm:presLayoutVars>
      </dgm:prSet>
      <dgm:spPr/>
    </dgm:pt>
    <dgm:pt modelId="{050B48E7-A26E-4782-9049-7967B7F1FF56}" type="pres">
      <dgm:prSet presAssocID="{979C2C8E-E981-4E2C-827F-428867A584EF}" presName="accent_6" presStyleCnt="0"/>
      <dgm:spPr/>
    </dgm:pt>
    <dgm:pt modelId="{9308E247-EB89-44B8-B9E3-43F7ECE3A7CC}" type="pres">
      <dgm:prSet presAssocID="{979C2C8E-E981-4E2C-827F-428867A584EF}" presName="accentRepeatNode" presStyleLbl="solidFgAcc1" presStyleIdx="5" presStyleCnt="7"/>
      <dgm:spPr/>
    </dgm:pt>
    <dgm:pt modelId="{605CFCBD-A52A-47DE-8E08-01135577292B}" type="pres">
      <dgm:prSet presAssocID="{BBB9B8EA-82D3-4220-847C-28162E83C716}" presName="text_7" presStyleLbl="node1" presStyleIdx="6" presStyleCnt="7">
        <dgm:presLayoutVars>
          <dgm:bulletEnabled val="1"/>
        </dgm:presLayoutVars>
      </dgm:prSet>
      <dgm:spPr/>
    </dgm:pt>
    <dgm:pt modelId="{C73BB67C-C346-4423-897B-27EE15B55154}" type="pres">
      <dgm:prSet presAssocID="{BBB9B8EA-82D3-4220-847C-28162E83C716}" presName="accent_7" presStyleCnt="0"/>
      <dgm:spPr/>
    </dgm:pt>
    <dgm:pt modelId="{4925A063-B2F0-4880-9991-26EB6AF41262}" type="pres">
      <dgm:prSet presAssocID="{BBB9B8EA-82D3-4220-847C-28162E83C716}" presName="accentRepeatNode" presStyleLbl="solidFgAcc1" presStyleIdx="6" presStyleCnt="7"/>
      <dgm:spPr/>
    </dgm:pt>
  </dgm:ptLst>
  <dgm:cxnLst>
    <dgm:cxn modelId="{819CF60E-16FF-4D4E-BD99-BC5B48A4BD34}" srcId="{BED0ADD2-C932-429C-B6E4-8C4A1C27D380}" destId="{BBB9B8EA-82D3-4220-847C-28162E83C716}" srcOrd="6" destOrd="0" parTransId="{B0071BAC-957B-495E-BD14-06D513530570}" sibTransId="{A31C82E8-5915-4557-9B71-1366B70653DF}"/>
    <dgm:cxn modelId="{FCFFD924-27EE-4DA6-A927-F811BC84B48D}" type="presOf" srcId="{BBB9B8EA-82D3-4220-847C-28162E83C716}" destId="{605CFCBD-A52A-47DE-8E08-01135577292B}" srcOrd="0" destOrd="0" presId="urn:microsoft.com/office/officeart/2008/layout/VerticalCurvedList"/>
    <dgm:cxn modelId="{ADCBC734-EECE-4558-9857-0D73D8F14B05}" srcId="{BED0ADD2-C932-429C-B6E4-8C4A1C27D380}" destId="{979C2C8E-E981-4E2C-827F-428867A584EF}" srcOrd="5" destOrd="0" parTransId="{5D7EA8C4-5488-49CE-8CE0-D6372EA71BE3}" sibTransId="{9AF69A68-B74A-4825-A026-7169DCF0A313}"/>
    <dgm:cxn modelId="{2F052F35-CFD5-4CF7-8F26-0B6D846D6F84}" srcId="{BED0ADD2-C932-429C-B6E4-8C4A1C27D380}" destId="{84F4994B-3C0C-4B2E-BA02-81E2B5AC708C}" srcOrd="0" destOrd="0" parTransId="{04B765D4-930F-4F6D-9223-DED03CDD284E}" sibTransId="{52145662-3F5F-4B32-92EF-18D8EC1ADAD6}"/>
    <dgm:cxn modelId="{D5E2B737-11EB-4509-8E72-4243A4D4BF12}" type="presOf" srcId="{7B20BFCA-05F0-4512-96BD-23AD082510B1}" destId="{C3CE1085-B431-4298-90E6-33D879AF9BAF}" srcOrd="0" destOrd="0" presId="urn:microsoft.com/office/officeart/2008/layout/VerticalCurvedList"/>
    <dgm:cxn modelId="{7F472C5E-E06D-429F-B526-5F9C7EEE0A5D}" type="presOf" srcId="{52145662-3F5F-4B32-92EF-18D8EC1ADAD6}" destId="{828B1F9E-1794-41F3-8E23-6AE1F465791C}" srcOrd="0" destOrd="0" presId="urn:microsoft.com/office/officeart/2008/layout/VerticalCurvedList"/>
    <dgm:cxn modelId="{1EADA560-A60B-4D91-BA58-033D1C9AA300}" type="presOf" srcId="{979C2C8E-E981-4E2C-827F-428867A584EF}" destId="{0BD3BD57-9640-4AC2-A157-052F5218B959}" srcOrd="0" destOrd="0" presId="urn:microsoft.com/office/officeart/2008/layout/VerticalCurvedList"/>
    <dgm:cxn modelId="{0F201243-A8CB-4626-AA0C-15474E505797}" srcId="{BED0ADD2-C932-429C-B6E4-8C4A1C27D380}" destId="{8DBB1D38-5D34-47D9-9A36-AB46FAC757AF}" srcOrd="1" destOrd="0" parTransId="{1EAABF43-FBF3-452E-B15D-F8701B69B4E9}" sibTransId="{C21A0B8B-A111-4802-92DA-A9CFCE1B0F7D}"/>
    <dgm:cxn modelId="{3A179487-8477-4A11-90CB-6498B0D7B62E}" type="presOf" srcId="{28AB301F-5934-4A61-B28C-4EB93AC4FB67}" destId="{B9A1403A-8322-4133-A4FD-AFEBC282CE96}" srcOrd="0" destOrd="0" presId="urn:microsoft.com/office/officeart/2008/layout/VerticalCurvedList"/>
    <dgm:cxn modelId="{3EDFB29F-451A-4373-BF2D-31DD93295E98}" srcId="{BED0ADD2-C932-429C-B6E4-8C4A1C27D380}" destId="{7B20BFCA-05F0-4512-96BD-23AD082510B1}" srcOrd="3" destOrd="0" parTransId="{79EB8F89-1D5B-4D6B-BC5C-2062C19A21C6}" sibTransId="{4DC8D405-AEA3-4741-BBAE-28F23B6694C7}"/>
    <dgm:cxn modelId="{CA804DAC-B3F1-48B3-8880-E5343FD2692A}" type="presOf" srcId="{BED0ADD2-C932-429C-B6E4-8C4A1C27D380}" destId="{02E319A5-D067-457B-A167-0075018F8298}" srcOrd="0" destOrd="0" presId="urn:microsoft.com/office/officeart/2008/layout/VerticalCurvedList"/>
    <dgm:cxn modelId="{6393BAAE-E59E-4B2F-B68E-C797CE24D142}" type="presOf" srcId="{73EFF8E8-78FA-4A1C-9C43-9624FCA4204F}" destId="{0DD87AFD-79CC-4A06-9F88-10A2B0C46DFD}" srcOrd="0" destOrd="0" presId="urn:microsoft.com/office/officeart/2008/layout/VerticalCurvedList"/>
    <dgm:cxn modelId="{D479A9DA-7B79-481D-8976-3431F75C3D2D}" type="presOf" srcId="{8DBB1D38-5D34-47D9-9A36-AB46FAC757AF}" destId="{21953BC0-CF1F-466B-B8A1-8020FB1F3DAF}" srcOrd="0" destOrd="0" presId="urn:microsoft.com/office/officeart/2008/layout/VerticalCurvedList"/>
    <dgm:cxn modelId="{165D9EE1-268B-4812-96A5-E14494D41C74}" srcId="{BED0ADD2-C932-429C-B6E4-8C4A1C27D380}" destId="{28AB301F-5934-4A61-B28C-4EB93AC4FB67}" srcOrd="2" destOrd="0" parTransId="{BFDA022A-9F0F-4C07-B971-1D2078D067F4}" sibTransId="{80788AAA-9AFD-46FF-9ADC-6BB7E43C7614}"/>
    <dgm:cxn modelId="{589A53E8-8798-424D-9BF3-06216BD3A4CE}" srcId="{BED0ADD2-C932-429C-B6E4-8C4A1C27D380}" destId="{73EFF8E8-78FA-4A1C-9C43-9624FCA4204F}" srcOrd="4" destOrd="0" parTransId="{7401040F-9CF1-4EA4-9E13-404F4160D021}" sibTransId="{B43EB544-2C0A-4AC5-9D5D-61C035B39049}"/>
    <dgm:cxn modelId="{3A07C9F0-B9F6-404F-9ABC-9D1A36731EC9}" type="presOf" srcId="{84F4994B-3C0C-4B2E-BA02-81E2B5AC708C}" destId="{F3968C33-F000-416A-8D69-273FFF61241A}" srcOrd="0" destOrd="0" presId="urn:microsoft.com/office/officeart/2008/layout/VerticalCurvedList"/>
    <dgm:cxn modelId="{4564FC4D-0A90-48A0-B05C-1D6391FE36F2}" type="presParOf" srcId="{02E319A5-D067-457B-A167-0075018F8298}" destId="{47F73208-D135-4D9A-B8B9-6FB02A857953}" srcOrd="0" destOrd="0" presId="urn:microsoft.com/office/officeart/2008/layout/VerticalCurvedList"/>
    <dgm:cxn modelId="{3A74A77B-2F1C-47DB-ADDA-BC203B0909F7}" type="presParOf" srcId="{47F73208-D135-4D9A-B8B9-6FB02A857953}" destId="{05A748E4-72BD-4A61-A9C5-244E14C8D8CD}" srcOrd="0" destOrd="0" presId="urn:microsoft.com/office/officeart/2008/layout/VerticalCurvedList"/>
    <dgm:cxn modelId="{3BB553DB-11B6-4509-A409-D11AE464A40C}" type="presParOf" srcId="{05A748E4-72BD-4A61-A9C5-244E14C8D8CD}" destId="{57DFFBB5-A77D-47A6-839A-6BBF3533FAD8}" srcOrd="0" destOrd="0" presId="urn:microsoft.com/office/officeart/2008/layout/VerticalCurvedList"/>
    <dgm:cxn modelId="{93E3BC5D-8C82-42DB-AF4C-F2D29EBA716F}" type="presParOf" srcId="{05A748E4-72BD-4A61-A9C5-244E14C8D8CD}" destId="{828B1F9E-1794-41F3-8E23-6AE1F465791C}" srcOrd="1" destOrd="0" presId="urn:microsoft.com/office/officeart/2008/layout/VerticalCurvedList"/>
    <dgm:cxn modelId="{19503FEC-BC74-461A-BED5-D560C41582F1}" type="presParOf" srcId="{05A748E4-72BD-4A61-A9C5-244E14C8D8CD}" destId="{60D59FA7-8579-4B9F-B8D3-EE4637AFFBA5}" srcOrd="2" destOrd="0" presId="urn:microsoft.com/office/officeart/2008/layout/VerticalCurvedList"/>
    <dgm:cxn modelId="{8B6D3EC0-DA3C-459E-AE33-1D87AC1B2B2B}" type="presParOf" srcId="{05A748E4-72BD-4A61-A9C5-244E14C8D8CD}" destId="{E3603D01-928B-41F6-9ED8-FCF342CF56D8}" srcOrd="3" destOrd="0" presId="urn:microsoft.com/office/officeart/2008/layout/VerticalCurvedList"/>
    <dgm:cxn modelId="{BCFB40CC-7704-43E0-9BFE-215ACD3C11DF}" type="presParOf" srcId="{47F73208-D135-4D9A-B8B9-6FB02A857953}" destId="{F3968C33-F000-416A-8D69-273FFF61241A}" srcOrd="1" destOrd="0" presId="urn:microsoft.com/office/officeart/2008/layout/VerticalCurvedList"/>
    <dgm:cxn modelId="{5CD13653-0AB2-47E6-A4C1-7AA71AFD1F78}" type="presParOf" srcId="{47F73208-D135-4D9A-B8B9-6FB02A857953}" destId="{7D2D8325-B905-4456-93E2-4DD55F0DAAA1}" srcOrd="2" destOrd="0" presId="urn:microsoft.com/office/officeart/2008/layout/VerticalCurvedList"/>
    <dgm:cxn modelId="{0899DB94-09AA-4491-8CC2-7673E7AC20D8}" type="presParOf" srcId="{7D2D8325-B905-4456-93E2-4DD55F0DAAA1}" destId="{743A514B-7E5B-4CF5-B031-051A82EF62FC}" srcOrd="0" destOrd="0" presId="urn:microsoft.com/office/officeart/2008/layout/VerticalCurvedList"/>
    <dgm:cxn modelId="{C4E586EA-8C9C-4568-9B4D-6C5FB3483813}" type="presParOf" srcId="{47F73208-D135-4D9A-B8B9-6FB02A857953}" destId="{21953BC0-CF1F-466B-B8A1-8020FB1F3DAF}" srcOrd="3" destOrd="0" presId="urn:microsoft.com/office/officeart/2008/layout/VerticalCurvedList"/>
    <dgm:cxn modelId="{76EFE0D6-19FB-415D-A646-342DD62A572A}" type="presParOf" srcId="{47F73208-D135-4D9A-B8B9-6FB02A857953}" destId="{F353B10D-5F15-4D15-8BAD-62C6EC502E3D}" srcOrd="4" destOrd="0" presId="urn:microsoft.com/office/officeart/2008/layout/VerticalCurvedList"/>
    <dgm:cxn modelId="{4B429C9A-5D7E-4519-8212-256155344C06}" type="presParOf" srcId="{F353B10D-5F15-4D15-8BAD-62C6EC502E3D}" destId="{12051A35-4D97-49DD-955E-E122A5F6CBC8}" srcOrd="0" destOrd="0" presId="urn:microsoft.com/office/officeart/2008/layout/VerticalCurvedList"/>
    <dgm:cxn modelId="{0E20D0CA-FBEF-44A0-901B-1C815782D2FE}" type="presParOf" srcId="{47F73208-D135-4D9A-B8B9-6FB02A857953}" destId="{B9A1403A-8322-4133-A4FD-AFEBC282CE96}" srcOrd="5" destOrd="0" presId="urn:microsoft.com/office/officeart/2008/layout/VerticalCurvedList"/>
    <dgm:cxn modelId="{A9527F83-540A-4A80-A3EC-8A01ED89A384}" type="presParOf" srcId="{47F73208-D135-4D9A-B8B9-6FB02A857953}" destId="{C0B40D79-C39D-44EB-8265-A5C0B0723C7F}" srcOrd="6" destOrd="0" presId="urn:microsoft.com/office/officeart/2008/layout/VerticalCurvedList"/>
    <dgm:cxn modelId="{05902E1D-C130-473F-A46E-1E0EE8611367}" type="presParOf" srcId="{C0B40D79-C39D-44EB-8265-A5C0B0723C7F}" destId="{F7A109DA-69F7-48DD-9D2F-EEBCFED619C8}" srcOrd="0" destOrd="0" presId="urn:microsoft.com/office/officeart/2008/layout/VerticalCurvedList"/>
    <dgm:cxn modelId="{0247E3AE-4170-477D-B23E-CFE7578F25B0}" type="presParOf" srcId="{47F73208-D135-4D9A-B8B9-6FB02A857953}" destId="{C3CE1085-B431-4298-90E6-33D879AF9BAF}" srcOrd="7" destOrd="0" presId="urn:microsoft.com/office/officeart/2008/layout/VerticalCurvedList"/>
    <dgm:cxn modelId="{3038C454-8D8C-4F8D-AAC5-94421B2B944A}" type="presParOf" srcId="{47F73208-D135-4D9A-B8B9-6FB02A857953}" destId="{12CFC895-87C4-4534-8FF1-0A4AFC280302}" srcOrd="8" destOrd="0" presId="urn:microsoft.com/office/officeart/2008/layout/VerticalCurvedList"/>
    <dgm:cxn modelId="{A02A54F3-48C5-4E3F-98BC-95B20C1DD6FD}" type="presParOf" srcId="{12CFC895-87C4-4534-8FF1-0A4AFC280302}" destId="{DE3FC9D7-AB48-4C26-BAF0-FECAB586C492}" srcOrd="0" destOrd="0" presId="urn:microsoft.com/office/officeart/2008/layout/VerticalCurvedList"/>
    <dgm:cxn modelId="{4B6A8CB9-92DB-4120-AF7C-C91F231A89E9}" type="presParOf" srcId="{47F73208-D135-4D9A-B8B9-6FB02A857953}" destId="{0DD87AFD-79CC-4A06-9F88-10A2B0C46DFD}" srcOrd="9" destOrd="0" presId="urn:microsoft.com/office/officeart/2008/layout/VerticalCurvedList"/>
    <dgm:cxn modelId="{D45407DF-EE66-430D-8EB5-B5DC52759152}" type="presParOf" srcId="{47F73208-D135-4D9A-B8B9-6FB02A857953}" destId="{9D4A8110-A7F2-425C-B902-A203F1213EB8}" srcOrd="10" destOrd="0" presId="urn:microsoft.com/office/officeart/2008/layout/VerticalCurvedList"/>
    <dgm:cxn modelId="{AB739812-BE1A-4767-BC1A-8C3FBE664B89}" type="presParOf" srcId="{9D4A8110-A7F2-425C-B902-A203F1213EB8}" destId="{DBA74017-7222-41FB-9FC3-FAB4386E54B9}" srcOrd="0" destOrd="0" presId="urn:microsoft.com/office/officeart/2008/layout/VerticalCurvedList"/>
    <dgm:cxn modelId="{D72C6921-B75E-405F-8233-BEBBAB49EEC7}" type="presParOf" srcId="{47F73208-D135-4D9A-B8B9-6FB02A857953}" destId="{0BD3BD57-9640-4AC2-A157-052F5218B959}" srcOrd="11" destOrd="0" presId="urn:microsoft.com/office/officeart/2008/layout/VerticalCurvedList"/>
    <dgm:cxn modelId="{B36B4AD0-0B17-423B-A1B4-337AE3BEE042}" type="presParOf" srcId="{47F73208-D135-4D9A-B8B9-6FB02A857953}" destId="{050B48E7-A26E-4782-9049-7967B7F1FF56}" srcOrd="12" destOrd="0" presId="urn:microsoft.com/office/officeart/2008/layout/VerticalCurvedList"/>
    <dgm:cxn modelId="{EFAA612F-5FFF-4DEF-9023-53808C1A0F95}" type="presParOf" srcId="{050B48E7-A26E-4782-9049-7967B7F1FF56}" destId="{9308E247-EB89-44B8-B9E3-43F7ECE3A7CC}" srcOrd="0" destOrd="0" presId="urn:microsoft.com/office/officeart/2008/layout/VerticalCurvedList"/>
    <dgm:cxn modelId="{E5600045-C13C-4920-97F3-D16702CFDE31}" type="presParOf" srcId="{47F73208-D135-4D9A-B8B9-6FB02A857953}" destId="{605CFCBD-A52A-47DE-8E08-01135577292B}" srcOrd="13" destOrd="0" presId="urn:microsoft.com/office/officeart/2008/layout/VerticalCurvedList"/>
    <dgm:cxn modelId="{1DC08387-EE84-47F9-9343-401307C409FD}" type="presParOf" srcId="{47F73208-D135-4D9A-B8B9-6FB02A857953}" destId="{C73BB67C-C346-4423-897B-27EE15B55154}" srcOrd="14" destOrd="0" presId="urn:microsoft.com/office/officeart/2008/layout/VerticalCurvedList"/>
    <dgm:cxn modelId="{C4C97A53-39EA-43CF-AB89-243689E643AE}" type="presParOf" srcId="{C73BB67C-C346-4423-897B-27EE15B55154}" destId="{4925A063-B2F0-4880-9991-26EB6AF4126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B1F9E-1794-41F3-8E23-6AE1F465791C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68C33-F000-416A-8D69-273FFF61241A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About Me</a:t>
          </a:r>
        </a:p>
      </dsp:txBody>
      <dsp:txXfrm>
        <a:off x="380119" y="246332"/>
        <a:ext cx="7675541" cy="492448"/>
      </dsp:txXfrm>
    </dsp:sp>
    <dsp:sp modelId="{743A514B-7E5B-4CF5-B031-051A82EF62FC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53BC0-CF1F-466B-B8A1-8020FB1F3DAF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Scope</a:t>
          </a:r>
        </a:p>
      </dsp:txBody>
      <dsp:txXfrm>
        <a:off x="826075" y="985438"/>
        <a:ext cx="7229585" cy="492448"/>
      </dsp:txXfrm>
    </dsp:sp>
    <dsp:sp modelId="{12051A35-4D97-49DD-955E-E122A5F6CBC8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1403A-8322-4133-A4FD-AFEBC282CE96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Patterns</a:t>
          </a:r>
          <a:endParaRPr lang="en-GB" sz="2400" kern="1200" dirty="0"/>
        </a:p>
      </dsp:txBody>
      <dsp:txXfrm>
        <a:off x="1070457" y="1724003"/>
        <a:ext cx="6985203" cy="492448"/>
      </dsp:txXfrm>
    </dsp:sp>
    <dsp:sp modelId="{F7A109DA-69F7-48DD-9D2F-EEBCFED619C8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E1085-B431-4298-90E6-33D879AF9BAF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Experience</a:t>
          </a:r>
          <a:endParaRPr lang="en-GB" sz="2400" kern="1200" dirty="0"/>
        </a:p>
      </dsp:txBody>
      <dsp:txXfrm>
        <a:off x="1148486" y="2463109"/>
        <a:ext cx="6907174" cy="492448"/>
      </dsp:txXfrm>
    </dsp:sp>
    <dsp:sp modelId="{DE3FC9D7-AB48-4C26-BAF0-FECAB586C492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87AFD-79CC-4A06-9F88-10A2B0C46DFD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Audience</a:t>
          </a:r>
        </a:p>
      </dsp:txBody>
      <dsp:txXfrm>
        <a:off x="1070457" y="3202215"/>
        <a:ext cx="6985203" cy="492448"/>
      </dsp:txXfrm>
    </dsp:sp>
    <dsp:sp modelId="{DBA74017-7222-41FB-9FC3-FAB4386E54B9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3BD57-9640-4AC2-A157-052F5218B959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Why</a:t>
          </a:r>
        </a:p>
      </dsp:txBody>
      <dsp:txXfrm>
        <a:off x="826075" y="3940779"/>
        <a:ext cx="7229585" cy="492448"/>
      </dsp:txXfrm>
    </dsp:sp>
    <dsp:sp modelId="{9308E247-EB89-44B8-B9E3-43F7ECE3A7CC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CFCBD-A52A-47DE-8E08-01135577292B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IntelliJ</a:t>
          </a:r>
        </a:p>
      </dsp:txBody>
      <dsp:txXfrm>
        <a:off x="380119" y="4679885"/>
        <a:ext cx="7675541" cy="492448"/>
      </dsp:txXfrm>
    </dsp:sp>
    <dsp:sp modelId="{4925A063-B2F0-4880-9991-26EB6AF41262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49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neal-creative/templates/" TargetMode="External"/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431323" y="93791"/>
            <a:ext cx="3068515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Brian Keating  |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https://briankeating.net</a:t>
            </a:r>
          </a:p>
        </p:txBody>
      </p:sp>
      <p:sp>
        <p:nvSpPr>
          <p:cNvPr id="7" name="TextBox 6">
            <a:hlinkClick r:id="rId3"/>
            <a:extLst/>
          </p:cNvPr>
          <p:cNvSpPr txBox="1"/>
          <p:nvPr userDrawn="1"/>
        </p:nvSpPr>
        <p:spPr>
          <a:xfrm>
            <a:off x="0" y="6548363"/>
            <a:ext cx="1253227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Brian Keating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4555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Brian Keating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384635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Brian Keating|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www.nealanalytics.com/templates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4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Change your world!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/>
              <a:t>Kotlin Rocks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62592" y="3428567"/>
            <a:ext cx="9461500" cy="757130"/>
          </a:xfrm>
        </p:spPr>
        <p:txBody>
          <a:bodyPr/>
          <a:lstStyle/>
          <a:p>
            <a:r>
              <a:rPr lang="en-US" dirty="0"/>
              <a:t>Why Kotlin!?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0CDAEC-C90D-4E6D-89F7-841D22ED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1965" y="5280370"/>
            <a:ext cx="15624699" cy="4762500"/>
          </a:xfrm>
          <a:prstGeom prst="rect">
            <a:avLst/>
          </a:prstGeom>
          <a:ln>
            <a:solidFill>
              <a:schemeClr val="accent4"/>
            </a:solidFill>
          </a:ln>
          <a:effectLst>
            <a:softEdge rad="647700"/>
          </a:effectLst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F9E614A3-5E40-404B-8708-53509CCEC514}"/>
              </a:ext>
            </a:extLst>
          </p:cNvPr>
          <p:cNvSpPr txBox="1"/>
          <p:nvPr/>
        </p:nvSpPr>
        <p:spPr>
          <a:xfrm>
            <a:off x="4685211" y="93791"/>
            <a:ext cx="2708365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Brian Keating |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https://briankeating.net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A19F7EC-8478-49FF-AABA-7D5CC86E6B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462151"/>
              </p:ext>
            </p:extLst>
          </p:nvPr>
        </p:nvGraphicFramePr>
        <p:xfrm>
          <a:off x="2182920" y="4103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7985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28B1F9E-1794-41F3-8E23-6AE1F4657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3A514B-7E5B-4CF5-B031-051A82EF6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3968C33-F000-416A-8D69-273FFF6124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051A35-4D97-49DD-955E-E122A5F6C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1953BC0-CF1F-466B-B8A1-8020FB1F3D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7A109DA-69F7-48DD-9D2F-EEBCFED61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9A1403A-8322-4133-A4FD-AFEBC282C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E3FC9D7-AB48-4C26-BAF0-FECAB586C4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3CE1085-B431-4298-90E6-33D879AF9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BA74017-7222-41FB-9FC3-FAB4386E54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DD87AFD-79CC-4A06-9F88-10A2B0C46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308E247-EB89-44B8-B9E3-43F7ECE3A7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BD3BD57-9640-4AC2-A157-052F5218B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925A063-B2F0-4880-9991-26EB6AF412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05CFCBD-A52A-47DE-8E08-011355772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199867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C28E6-9410-479C-B5BE-F3408CFB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63" y="634330"/>
            <a:ext cx="3973886" cy="58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Patterns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E8210-5C7F-4EE6-AFE3-83E38EA14E4B}"/>
              </a:ext>
            </a:extLst>
          </p:cNvPr>
          <p:cNvSpPr txBox="1"/>
          <p:nvPr/>
        </p:nvSpPr>
        <p:spPr>
          <a:xfrm>
            <a:off x="1749989" y="2621279"/>
            <a:ext cx="37206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Singleton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Factory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Listener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Façade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Visitor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Delegation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4"/>
                </a:solidFill>
              </a:rPr>
              <a:t>Adapter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ADB3BA-02C9-45B0-AF4E-4AF0432B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70" y="583473"/>
            <a:ext cx="5035916" cy="584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16322" y="321990"/>
            <a:ext cx="2375877" cy="535531"/>
          </a:xfrm>
        </p:spPr>
        <p:txBody>
          <a:bodyPr/>
          <a:lstStyle/>
          <a:p>
            <a:r>
              <a:rPr lang="en-US" dirty="0"/>
              <a:t>Kotlin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The Race is on..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73701C-62D2-45A4-9E31-03738822B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5130"/>
            <a:ext cx="12192000" cy="50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TRANSITIONS </a:t>
            </a:r>
            <a:br>
              <a:rPr lang="en-US" dirty="0"/>
            </a:br>
            <a:r>
              <a:rPr lang="en-US" dirty="0"/>
              <a:t>&amp; SECTION DIVIDERS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TIP </a:t>
            </a:r>
          </a:p>
          <a:p>
            <a:pPr lvl="1"/>
            <a:r>
              <a:rPr lang="en-US" dirty="0"/>
              <a:t>To keep the audience focused, always use the same transition before a new topic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Consistency helps viewer see connections in the story – </a:t>
            </a:r>
            <a:br>
              <a:rPr lang="en-US"/>
            </a:br>
            <a:r>
              <a:rPr lang="en-US"/>
              <a:t>use same layout and design for individual sections and </a:t>
            </a:r>
            <a:br>
              <a:rPr lang="en-US"/>
            </a:br>
            <a:r>
              <a:rPr lang="en-US"/>
              <a:t>give your audience a mental check-point.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Understand </a:t>
            </a:r>
            <a:br>
              <a:rPr lang="en-US"/>
            </a:br>
            <a:r>
              <a:rPr lang="en-US"/>
              <a:t>your brand </a:t>
            </a:r>
            <a:br>
              <a:rPr lang="en-US"/>
            </a:br>
            <a:r>
              <a:rPr lang="en-US"/>
              <a:t>and audience; speak in an authentic voice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Get your facts straight with </a:t>
            </a:r>
            <a:br>
              <a:rPr lang="en-US"/>
            </a:br>
            <a:r>
              <a:rPr lang="en-US"/>
              <a:t>5 W’s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/>
              <a:t>The power </a:t>
            </a:r>
            <a:br>
              <a:rPr lang="en-US"/>
            </a:br>
            <a:r>
              <a:rPr lang="en-US"/>
              <a:t>of specifics, details, and imagery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/>
              <a:t>Show, </a:t>
            </a:r>
            <a:br>
              <a:rPr lang="en-US"/>
            </a:br>
            <a:r>
              <a:rPr lang="en-US"/>
              <a:t>don’t tell</a:t>
            </a:r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Know the </a:t>
            </a:r>
            <a:br>
              <a:rPr lang="en-US"/>
            </a:br>
            <a:r>
              <a:rPr lang="en-US"/>
              <a:t>end at the beginning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STAGE HAS BEEN SET</a:t>
            </a:r>
            <a:br>
              <a:rPr lang="en-US" dirty="0"/>
            </a:br>
            <a:r>
              <a:rPr lang="en-US" dirty="0"/>
              <a:t>go ahead and follow the basic 5 steps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96370" y="776734"/>
            <a:ext cx="3273652" cy="646331"/>
          </a:xfrm>
        </p:spPr>
        <p:txBody>
          <a:bodyPr/>
          <a:lstStyle/>
          <a:p>
            <a:r>
              <a:rPr lang="en-US" sz="4000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C3143-8B34-410A-B4EA-330B9F00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99" y="2408604"/>
            <a:ext cx="4392002" cy="42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983330" y="838150"/>
            <a:ext cx="10292792" cy="2308324"/>
          </a:xfrm>
        </p:spPr>
        <p:txBody>
          <a:bodyPr/>
          <a:lstStyle/>
          <a:p>
            <a:r>
              <a:rPr lang="en-US" dirty="0"/>
              <a:t>Kotlin </a:t>
            </a:r>
            <a:br>
              <a:rPr lang="en-US" dirty="0"/>
            </a:br>
            <a:r>
              <a:rPr lang="en-US" dirty="0"/>
              <a:t>                     Rocked!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108</TotalTime>
  <Words>149</Words>
  <Application>Microsoft Office PowerPoint</Application>
  <PresentationFormat>Widescreen</PresentationFormat>
  <Paragraphs>54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Kotlin Rocks</vt:lpstr>
      <vt:lpstr>PowerPoint Presentation</vt:lpstr>
      <vt:lpstr>PowerPoint Presentation</vt:lpstr>
      <vt:lpstr>Patterns</vt:lpstr>
      <vt:lpstr>Kotlin</vt:lpstr>
      <vt:lpstr>USE TRANSITIONS  &amp; SECTION DIVIDERS</vt:lpstr>
      <vt:lpstr>PowerPoint Presentation</vt:lpstr>
      <vt:lpstr>PowerPoint Presentation</vt:lpstr>
      <vt:lpstr>Kotlin                       Rocked!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Kotlin Rocks</dc:title>
  <dc:subject/>
  <dc:creator>Brian Keating</dc:creator>
  <cp:keywords/>
  <dc:description/>
  <cp:lastModifiedBy>Brian Keating</cp:lastModifiedBy>
  <cp:revision>12</cp:revision>
  <dcterms:created xsi:type="dcterms:W3CDTF">2018-03-26T10:20:46Z</dcterms:created>
  <dcterms:modified xsi:type="dcterms:W3CDTF">2018-03-26T21:04:29Z</dcterms:modified>
  <cp:category/>
</cp:coreProperties>
</file>